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332" y="-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9E957-803A-4C21-B1C4-E38CF6F634B6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89051-CDA3-414A-AA6A-469ACAD21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439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9E957-803A-4C21-B1C4-E38CF6F634B6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89051-CDA3-414A-AA6A-469ACAD21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055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9E957-803A-4C21-B1C4-E38CF6F634B6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89051-CDA3-414A-AA6A-469ACAD21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911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9E957-803A-4C21-B1C4-E38CF6F634B6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89051-CDA3-414A-AA6A-469ACAD21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848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9E957-803A-4C21-B1C4-E38CF6F634B6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89051-CDA3-414A-AA6A-469ACAD21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075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9E957-803A-4C21-B1C4-E38CF6F634B6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89051-CDA3-414A-AA6A-469ACAD21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707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9E957-803A-4C21-B1C4-E38CF6F634B6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89051-CDA3-414A-AA6A-469ACAD21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316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9E957-803A-4C21-B1C4-E38CF6F634B6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89051-CDA3-414A-AA6A-469ACAD21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546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9E957-803A-4C21-B1C4-E38CF6F634B6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89051-CDA3-414A-AA6A-469ACAD21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605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9E957-803A-4C21-B1C4-E38CF6F634B6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89051-CDA3-414A-AA6A-469ACAD21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785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9E957-803A-4C21-B1C4-E38CF6F634B6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89051-CDA3-414A-AA6A-469ACAD21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889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9E957-803A-4C21-B1C4-E38CF6F634B6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89051-CDA3-414A-AA6A-469ACAD21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408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20"/>
            <a:ext cx="9144000" cy="6863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71800" y="840817"/>
            <a:ext cx="6450907" cy="43088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slop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6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8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Весна</a:t>
            </a:r>
          </a:p>
          <a:p>
            <a:r>
              <a:rPr lang="ru-RU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Такая прекрасная,</a:t>
            </a:r>
          </a:p>
          <a:p>
            <a:pPr lvl="1" algn="ctr"/>
            <a:r>
              <a:rPr lang="ru-RU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</a:t>
            </a:r>
            <a:r>
              <a:rPr lang="ru-RU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 такая опасная</a:t>
            </a:r>
            <a:endParaRPr lang="ru-RU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714517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35" b="24378"/>
          <a:stretch/>
        </p:blipFill>
        <p:spPr bwMode="auto">
          <a:xfrm>
            <a:off x="1722014" y="0"/>
            <a:ext cx="5424251" cy="29755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" y="3466605"/>
            <a:ext cx="91535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Наступила весна. На улице стало тепло, после суровой и холодной зимы хочется больше времени проводить на свежем воздухе. Но на улице нас подстерегает множество опасностей. Чтобы избежать беды мы сегодня рассмотрим, как предотвратить несчастье.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05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070226" cy="27134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19155"/>
            <a:ext cx="4056421" cy="273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20609" y="3051601"/>
            <a:ext cx="337425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Тонкий лёд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1" y="4077072"/>
            <a:ext cx="896448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Яркое солнышко согрело лёд и сделало его очень тонким. Нельзя выходить на лёд, кататься на коньках, рыбачить на льду, нельзя переходить реку по плывущим льдинам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8734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000"/>
            <a:ext cx="9153525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106" y="889010"/>
            <a:ext cx="5520853" cy="33344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184" y="4223508"/>
            <a:ext cx="92913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Тает снег на крышах домов, образуются огромные ледяные сосульки. Нельзя приближаться близко к таким местам, в любую минуту сосулька может упасть прямо на вас. Дома нужно попросить родителей, чтобы они убрали сосульки у входа, иначе придёт беда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71546" y="-61000"/>
            <a:ext cx="32104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Сосульки</a:t>
            </a:r>
            <a:endParaRPr lang="ru-RU" sz="5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66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-36513"/>
            <a:ext cx="9156700" cy="6931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86077" y="-36513"/>
            <a:ext cx="35074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Половодье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909" y="914633"/>
            <a:ext cx="5708333" cy="3212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4509120"/>
            <a:ext cx="9252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Весной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начинает таять снег и уровень воды в реках и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водоёмах резко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повышается. Нельзя пытаться перебродить через воду, нельзя плавать одним без взрослых на лодке или самодельных плотах, нельзя близко приближаться к берегу.</a:t>
            </a:r>
          </a:p>
        </p:txBody>
      </p:sp>
    </p:spTree>
    <p:extLst>
      <p:ext uri="{BB962C8B-B14F-4D97-AF65-F5344CB8AC3E}">
        <p14:creationId xmlns:p14="http://schemas.microsoft.com/office/powerpoint/2010/main" val="2257323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-36513"/>
            <a:ext cx="9156700" cy="6931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142" y="1111102"/>
            <a:ext cx="6685711" cy="3312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0591" y="-57854"/>
            <a:ext cx="221246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Лужи</a:t>
            </a:r>
            <a:endParaRPr lang="ru-RU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5770" y="4581128"/>
            <a:ext cx="87124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Весной на улицах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разливаются огромные лужи. Вода в них очень холодная. Пуская кораблики, кидая камушки, просто играя рядом с водой, можно легко простудиться и заболеть. Лужи – не место для игры.</a:t>
            </a:r>
          </a:p>
        </p:txBody>
      </p:sp>
    </p:spTree>
    <p:extLst>
      <p:ext uri="{BB962C8B-B14F-4D97-AF65-F5344CB8AC3E}">
        <p14:creationId xmlns:p14="http://schemas.microsoft.com/office/powerpoint/2010/main" val="3949680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2115"/>
            <a:ext cx="9156700" cy="6931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48214"/>
            <a:ext cx="4896544" cy="30603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48440" y="-52115"/>
            <a:ext cx="312034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Солнце</a:t>
            </a:r>
            <a:endParaRPr lang="ru-RU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252448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Солнце Яркое весеннее солнце обманчиво. Во-первых, нельзя выходить на улицу без головного убора – можно получить солнечный удар. Во-вторых, не следует думать, что уже тепло, и выходить легко одетым. Земля ещё недостаточно прогрелась, весенний ветер холодный, можно простудиться и заболеть.</a:t>
            </a:r>
          </a:p>
        </p:txBody>
      </p:sp>
    </p:spTree>
    <p:extLst>
      <p:ext uri="{BB962C8B-B14F-4D97-AF65-F5344CB8AC3E}">
        <p14:creationId xmlns:p14="http://schemas.microsoft.com/office/powerpoint/2010/main" val="570653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-36513"/>
            <a:ext cx="9156700" cy="6931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38"/>
            <a:ext cx="5868144" cy="39140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868144" y="1340768"/>
            <a:ext cx="282737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Дорога</a:t>
            </a:r>
            <a:endParaRPr lang="ru-RU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4221088"/>
            <a:ext cx="88700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Дорога Весной начинается активное движение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транспорта.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быть особенно внимательным при приближении к дороге, соблюдать правила дорожного движения. Играть на проезжей части строго запрещено.</a:t>
            </a:r>
          </a:p>
        </p:txBody>
      </p:sp>
    </p:spTree>
    <p:extLst>
      <p:ext uri="{BB962C8B-B14F-4D97-AF65-F5344CB8AC3E}">
        <p14:creationId xmlns:p14="http://schemas.microsoft.com/office/powerpoint/2010/main" val="2720486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-33338"/>
            <a:ext cx="9156700" cy="6931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332"/>
            <a:ext cx="5254149" cy="32838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61653" y="920370"/>
            <a:ext cx="34306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Велосипед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4005064"/>
            <a:ext cx="878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Велосипед не игрушка, а средство передвижения. Ездить на велосипеде по проезжей части можно только с 14 лет. А пока вы маленькие, кататься можно только на поляне у дома или там, где нет движения транспорта.</a:t>
            </a:r>
          </a:p>
        </p:txBody>
      </p:sp>
    </p:spTree>
    <p:extLst>
      <p:ext uri="{BB962C8B-B14F-4D97-AF65-F5344CB8AC3E}">
        <p14:creationId xmlns:p14="http://schemas.microsoft.com/office/powerpoint/2010/main" val="14699366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323</Words>
  <Application>Microsoft Office PowerPoint</Application>
  <PresentationFormat>Экран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Любовь Анатольевна Волкова</dc:creator>
  <cp:lastModifiedBy>Любовь Анатольевна Волкова</cp:lastModifiedBy>
  <cp:revision>6</cp:revision>
  <dcterms:created xsi:type="dcterms:W3CDTF">2019-02-21T08:07:06Z</dcterms:created>
  <dcterms:modified xsi:type="dcterms:W3CDTF">2019-03-20T14:13:20Z</dcterms:modified>
</cp:coreProperties>
</file>